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57DCA9-2F68-4E15-896D-3C6739031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605F47-936D-401C-A697-E9B4640B5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950194-BAAE-4BB6-A8E6-1C65B414E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EF7257-9AAA-46F5-90E3-4E755E22C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EF31A0-E172-42A8-A116-B05132B4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8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05D61-92E7-46C8-8FD4-ABDC69DF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865C15-FEC6-4B87-9DC6-6DA2C22DA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472FFB-6BCD-4698-9B25-9B0AAD74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869E93-044D-4E9A-AA69-9CCD32CFF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97C28F-EE7F-4313-AA0D-53EE29B9F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760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5C26E-F111-4E77-BD16-A88254FF8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E36C2E-23BB-487F-95B3-332DFF096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C4ABE1-5CBE-4928-B473-F76C66A24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4CDA71-5CB7-4E1E-85D1-C3206B3FF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005501-3595-4B77-AC59-F19D46944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09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1EF8A-CBBF-4C34-B4DC-CC6C100E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6186B9-FD55-4CA8-87A6-DEBF2CE36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5DA7F1-496D-42B3-8341-EF00AD805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840DC7-A222-4869-9D5D-1F0E07619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B5EB493-8E2B-4D5F-9EBB-1D202A6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B003CC-0FC6-408F-AECF-F2432D1F5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1356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D6F4F-37C6-4D7B-B0B8-35BD7033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07EE938-4CB5-4259-948A-5DB6B7A49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8C2ADE2-85F0-4E58-A3D5-74B56F2E1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B5BF47A-4EA8-487E-BEFD-0B1890A1F7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1103D81-E2B0-4F10-8713-FC866F75E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407C7BD-078B-4947-B629-76215300C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B30C63-9D91-428E-974A-40EEA62D6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23000A-2B75-4314-9F6C-AB08C2F68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775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C99C43-7EEC-468A-8E6C-9EA02BE9F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69481AD-2DDD-46E6-B7E5-2814C9CF2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33C78D7-AB96-466A-B308-4F712E4CE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17E9E1B-BD15-452A-8D72-814DFB762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558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71D88B3-C0D1-4FBD-9EBA-8115DA053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EBC7704-6BBA-4C0E-BEEF-065C8BA15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71828E-A5B4-408E-B815-609052A02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167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7D156-F87E-4B3D-9369-F7B4A57AB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55AF89-BB40-47B1-9B85-7D42D360F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937338-92CC-455A-8180-6311D7D4E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5ED789-AD09-4923-B428-36B04F8A1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F0106E-6A71-4626-912D-6FB2FCD5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5C1678-7D29-473D-8547-FDE1C7E08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718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BDBB4-37E6-4495-A786-14A964D3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86C3824-5E1B-4E65-A8F9-5FB5772ECE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EF7A86D-79D9-437F-9B49-9B0D7737C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8ED789-3D40-44F2-891B-A2589662A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6D3EBB-812B-4075-BC50-2FC0EAB20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A7C614E-7A3C-4200-8077-33556D493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246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100794-6C71-44DC-B5EE-5CDA81273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3A296E-4A82-4B9D-9B6C-AD09A10E3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C072BC-B093-46A2-8F31-5836F08C7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E3823B-CE80-4957-8D1A-1832C0B4B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ECE69B-B187-4821-ACB0-1216F2D0A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1234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349C6EE-7E8F-427E-8436-F33D64B76A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11A80FB-6E47-4886-8A47-634358565E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FFCAF3-F979-44A8-853D-E010567BA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97ED27-B204-4F4C-AE6C-2CAD844A7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2D1599-933C-4790-BB28-1EA46DE98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399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B1FEEB4-3D30-4A16-97FA-B739E5352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05A9EC-5CE0-4267-B62F-589AFBE99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2A0C8D-E869-4037-B805-FFE74EFF30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1E76F-2381-427D-A692-BF3D0BBF2BB9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9685CA-2881-446A-BC5D-327561CBE2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12F82E-D11A-4883-BB6C-A4218E1BEA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7504F-A0BD-4298-8746-0C9956ADF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30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48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F05874-ED41-4C76-9E89-F0CE58E23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464106-7377-45DD-83AD-7CAA9067A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92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F05874-ED41-4C76-9E89-F0CE58E23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464106-7377-45DD-83AD-7CAA9067A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8210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6623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7AC87F7ABA081459D166A53740DAF8F" ma:contentTypeVersion="20" ma:contentTypeDescription="Crie um novo documento." ma:contentTypeScope="" ma:versionID="36b7fbb6938f98edb2b5b6d61e77c059">
  <xsd:schema xmlns:xsd="http://www.w3.org/2001/XMLSchema" xmlns:xs="http://www.w3.org/2001/XMLSchema" xmlns:p="http://schemas.microsoft.com/office/2006/metadata/properties" xmlns:ns2="f98c57a3-5bc3-4597-ba27-65647b07de55" xmlns:ns3="b17d4a6d-caf1-4549-9446-8391c910ad18" targetNamespace="http://schemas.microsoft.com/office/2006/metadata/properties" ma:root="true" ma:fieldsID="e236b9d9f9e7523010a2be59c7488094" ns2:_="" ns3:_="">
    <xsd:import namespace="f98c57a3-5bc3-4597-ba27-65647b07de55"/>
    <xsd:import namespace="b17d4a6d-caf1-4549-9446-8391c910ad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8c57a3-5bc3-4597-ba27-65647b07d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Marcações de imagem" ma:readOnly="false" ma:fieldId="{5cf76f15-5ced-4ddc-b409-7134ff3c332f}" ma:taxonomyMulti="true" ma:sspId="fa347cd8-65ec-4798-8b8c-cd5a4dcabfc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d4a6d-caf1-4549-9446-8391c910ad1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dd6e133-d4be-499c-b939-04e9fa549399}" ma:internalName="TaxCatchAll" ma:showField="CatchAllData" ma:web="b17d4a6d-caf1-4549-9446-8391c910ad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17d4a6d-caf1-4549-9446-8391c910ad18" xsi:nil="true"/>
    <lcf76f155ced4ddcb4097134ff3c332f xmlns="f98c57a3-5bc3-4597-ba27-65647b07de5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669A2B4-CEBC-4D4A-89D9-0C8F249DBF39}"/>
</file>

<file path=customXml/itemProps2.xml><?xml version="1.0" encoding="utf-8"?>
<ds:datastoreItem xmlns:ds="http://schemas.openxmlformats.org/officeDocument/2006/customXml" ds:itemID="{FA1A763D-4FC1-4447-B2BF-2B1549B14C7E}"/>
</file>

<file path=customXml/itemProps3.xml><?xml version="1.0" encoding="utf-8"?>
<ds:datastoreItem xmlns:ds="http://schemas.openxmlformats.org/officeDocument/2006/customXml" ds:itemID="{444B313C-802A-46F8-A73C-F9D45D5A2012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Motyczka Bubans</dc:creator>
  <cp:lastModifiedBy>Camila Motyczka Bubans</cp:lastModifiedBy>
  <cp:revision>3</cp:revision>
  <dcterms:created xsi:type="dcterms:W3CDTF">2025-01-27T18:47:28Z</dcterms:created>
  <dcterms:modified xsi:type="dcterms:W3CDTF">2025-01-27T18:50:54Z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0x01010057AC87F7ABA081459D166A53740DAF8F</vt:lpwstr>
  </property>
</Properties>
</file>