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B84"/>
    <a:srgbClr val="9C9DB3"/>
    <a:srgbClr val="EDE9F3"/>
    <a:srgbClr val="FBFAFC"/>
    <a:srgbClr val="EDEAF4"/>
    <a:srgbClr val="16C1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745A34-2A26-4BD6-A654-53A7CB05DB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DC5DD1-BB5C-46FB-B13F-849790E5F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7C4CEC-3992-4D4F-ACFA-52796D848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E3466A-9C98-4552-BDEF-F1B3B2F00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5A448E-68B8-4BAE-BBFE-5F8AE9518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447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E1050-CC4A-44A1-9A7B-B148AB3D3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1EE502-29F6-4A9D-9A27-9E5829007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E7678D-4BB7-41CD-850B-4689CA165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5ACAE4-49D7-437D-8B8D-5349AA19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ACDC91-2CAF-4621-A2FA-33A06F723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830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1262F1-A80E-44D8-89EA-2833BC9F9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098F75-2660-4CB7-86EE-E3DDF8C45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EC3FCA-8D2F-4EDF-925B-C0D9C06E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F004C5-4256-4A85-BC8F-F5D991663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7E45F0-5D09-439A-8A2B-F4CCCC835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238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1FACF-8553-4DEB-9410-DA2BE776F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E9B6AD-781A-4D41-83C9-E0BB07FDBF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222D8F-2894-4F9D-90F1-BE92E1ABD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453C1C6-0EEF-483F-BA46-961CB91CF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63B2F2-12A9-4A46-9602-A6CCAE4C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AB8438B-5978-4F59-8AAD-F7A1C6B16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909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E1573-A7F4-4915-90AE-4DC5C0E36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53F362-4FAB-4711-9F60-2FBBABC15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6C1384-00A6-4FC6-A292-9820CA149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A3885D5-4175-4BD2-A48E-7F8714BF9A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4B8157A-22C4-4E59-9A93-18368AA707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C7D3BDF-840F-4F33-AF57-A663923F8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77338EB-6DC7-4045-B0FF-C3CF39B4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347E3D7-4C7A-4424-8F21-EC55E0D69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336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7F7DC-1132-4592-994F-D6ADD6F18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AC03FD-A4DF-4ADD-A125-9EB30473A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8509A21-471C-4A31-9981-BD3CA44CF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C17EC8D-BDB1-40E8-B8B2-50593D276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134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D717330-C87B-4B83-98D3-0D6B0ACC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AEC7358-CFA8-407A-A76E-19631DFE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E109A43-56E2-429D-857E-7C930997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619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6A164-2C04-428A-B880-B41C49E1B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7342E7-995F-4081-8594-EFF8985A7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224662-906C-4FF7-B0AF-54B49D731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EF6A69C-E095-4561-9913-BAE1FEBB0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4D3211-4035-46F4-B4A5-6BB8CC507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6F60381-E4FE-4C36-AE16-D39FB6826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4627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E9D1F7-5B7A-4547-8B3C-1420C31B8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DB909EC-9786-48EB-AD55-86BA427692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431A929-2289-4516-83B5-781DC6016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6F4FD2-02FC-45B2-A4A7-E44815171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CA4D2A-AA48-4AAA-88AA-BCBB3D809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874685-7E36-4C31-AC3E-F95B288A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52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ED39C-0901-446D-986D-3A0466EE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DCF0DF5-2EB7-49F3-BB9D-6654DCCB2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DBAC4E-F72B-489D-8106-A69264BC4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1ADE71-37E2-4068-BB8B-3A8BC4704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6D1CB1-F7A1-4BD1-8932-8AE39AE63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193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4109E1-CCE9-42BF-BD53-4FE90127D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197EA29-E801-4A6C-83EA-C9D2ED04C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829517-F0EE-4E78-9B7B-217D44120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5E105D-D732-46BA-B5A2-3F623FF4F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0BF63D-71BB-453E-83D4-603B5BBBE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429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16F3178-A74D-454F-8DCD-3CE47331F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CD24CC-57AD-47EA-90D9-4A888A8D2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5FCCFC-637C-443C-92DB-17D3E9071C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DEBB2-5E6B-4307-B861-912001277120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7050E-BE8D-4DD8-97CF-F6FA02EEC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BB8ABB-DA1C-475B-B6C1-5BC465AE5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DFADC-F6CB-4B34-8C74-3CB93FE205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92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9FEEEFA-6FA1-4DA4-823B-E7155F59A67D}"/>
              </a:ext>
            </a:extLst>
          </p:cNvPr>
          <p:cNvSpPr txBox="1"/>
          <p:nvPr/>
        </p:nvSpPr>
        <p:spPr>
          <a:xfrm>
            <a:off x="257885" y="1377849"/>
            <a:ext cx="88530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  <a:p>
            <a:r>
              <a:rPr lang="pt-BR" sz="5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do Trabalho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24D0AB-B8CC-4C59-AD35-91FEA81A68EE}"/>
              </a:ext>
            </a:extLst>
          </p:cNvPr>
          <p:cNvSpPr txBox="1"/>
          <p:nvPr/>
        </p:nvSpPr>
        <p:spPr>
          <a:xfrm>
            <a:off x="257885" y="3847077"/>
            <a:ext cx="70243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Autor(a) 1, Instituição</a:t>
            </a:r>
          </a:p>
          <a:p>
            <a:r>
              <a:rPr lang="pt-BR" sz="32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 Autor(a) 1</a:t>
            </a:r>
          </a:p>
          <a:p>
            <a:r>
              <a:rPr lang="pt-BR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Autor(a) 2, Instituição</a:t>
            </a:r>
          </a:p>
          <a:p>
            <a:r>
              <a:rPr lang="pt-BR" sz="32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 Autor(a) 2</a:t>
            </a:r>
            <a:endParaRPr lang="pt-BR" sz="3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56CEF5B-E9F8-4659-879F-8652B86F6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0941" y="182042"/>
            <a:ext cx="2823174" cy="14521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7C71D49-6FC8-43FD-B9B1-F285336B3F3A}"/>
              </a:ext>
            </a:extLst>
          </p:cNvPr>
          <p:cNvSpPr txBox="1"/>
          <p:nvPr/>
        </p:nvSpPr>
        <p:spPr>
          <a:xfrm>
            <a:off x="1786855" y="293615"/>
            <a:ext cx="68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Identificação do GT</a:t>
            </a:r>
            <a:endParaRPr lang="pt-BR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14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CB165900-5425-448B-A079-C728A5A1F907}"/>
              </a:ext>
            </a:extLst>
          </p:cNvPr>
          <p:cNvSpPr txBox="1"/>
          <p:nvPr/>
        </p:nvSpPr>
        <p:spPr>
          <a:xfrm>
            <a:off x="349674" y="407316"/>
            <a:ext cx="10247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slide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5C8B4F-B650-4680-A269-FF06DA318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303AB22-576A-4B35-824A-D8384A38BCC2}"/>
              </a:ext>
            </a:extLst>
          </p:cNvPr>
          <p:cNvSpPr/>
          <p:nvPr/>
        </p:nvSpPr>
        <p:spPr>
          <a:xfrm>
            <a:off x="0" y="0"/>
            <a:ext cx="12192000" cy="113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73A969D-AB2F-4E3A-83F5-90BFD36A2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6894" y="92279"/>
            <a:ext cx="2975106" cy="240203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3725434-B2D6-4320-A54D-38C102651DFB}"/>
              </a:ext>
            </a:extLst>
          </p:cNvPr>
          <p:cNvSpPr txBox="1"/>
          <p:nvPr/>
        </p:nvSpPr>
        <p:spPr>
          <a:xfrm>
            <a:off x="574397" y="328449"/>
            <a:ext cx="3134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3020998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43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Cibele Cheron</dc:creator>
  <cp:lastModifiedBy>Bettina Steren dos Santos</cp:lastModifiedBy>
  <cp:revision>12</cp:revision>
  <dcterms:created xsi:type="dcterms:W3CDTF">2019-05-24T18:05:25Z</dcterms:created>
  <dcterms:modified xsi:type="dcterms:W3CDTF">2024-08-29T16:38:47Z</dcterms:modified>
</cp:coreProperties>
</file>